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5" r:id="rId7"/>
    <p:sldId id="264" r:id="rId8"/>
    <p:sldId id="263" r:id="rId9"/>
    <p:sldId id="268" r:id="rId10"/>
    <p:sldId id="267" r:id="rId11"/>
    <p:sldId id="266" r:id="rId12"/>
    <p:sldId id="272" r:id="rId13"/>
    <p:sldId id="271" r:id="rId14"/>
    <p:sldId id="270" r:id="rId15"/>
    <p:sldId id="269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C2E85-0ACB-4AC4-AEC5-A4A2F572A08B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357B5-E2A7-403C-A684-F3E0D5B6709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JIRA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1.JIRA LOGIN</a:t>
            </a:r>
          </a:p>
          <a:p>
            <a:pPr>
              <a:buNone/>
            </a:pPr>
            <a:r>
              <a:rPr lang="en-US" dirty="0" smtClean="0"/>
              <a:t>2.Its open empty backlogs page</a:t>
            </a:r>
          </a:p>
          <a:p>
            <a:pPr>
              <a:buNone/>
            </a:pPr>
            <a:r>
              <a:rPr lang="en-US" dirty="0" smtClean="0"/>
              <a:t>3.Create Epic in Home page</a:t>
            </a:r>
          </a:p>
          <a:p>
            <a:pPr>
              <a:buNone/>
            </a:pPr>
            <a:r>
              <a:rPr lang="en-US" dirty="0" smtClean="0"/>
              <a:t>4.Create a story in </a:t>
            </a:r>
            <a:r>
              <a:rPr lang="en-US" dirty="0" err="1" smtClean="0"/>
              <a:t>Register,login,contact</a:t>
            </a:r>
            <a:r>
              <a:rPr lang="en-US" dirty="0" smtClean="0"/>
              <a:t> pages</a:t>
            </a:r>
          </a:p>
          <a:p>
            <a:pPr>
              <a:buNone/>
            </a:pPr>
            <a:r>
              <a:rPr lang="en-US" dirty="0" smtClean="0"/>
              <a:t>5.Start Spirit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ira9.jp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Three </a:t>
            </a:r>
            <a:r>
              <a:rPr lang="en-US" dirty="0" err="1" smtClean="0"/>
              <a:t>storys</a:t>
            </a:r>
            <a:r>
              <a:rPr lang="en-US" dirty="0" smtClean="0"/>
              <a:t> in Backlog </a:t>
            </a:r>
            <a:endParaRPr lang="en-US" dirty="0"/>
          </a:p>
        </p:txBody>
      </p:sp>
      <p:pic>
        <p:nvPicPr>
          <p:cNvPr id="4" name="Content Placeholder 3" descr="jira10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dirty="0" err="1" smtClean="0"/>
              <a:t>Storys</a:t>
            </a:r>
            <a:r>
              <a:rPr lang="en-US" dirty="0" smtClean="0"/>
              <a:t> in Scrum Sprint</a:t>
            </a:r>
            <a:endParaRPr lang="en-US" dirty="0"/>
          </a:p>
        </p:txBody>
      </p:sp>
      <p:pic>
        <p:nvPicPr>
          <p:cNvPr id="4" name="Content Placeholder 3" descr="jira11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4443" y="1600200"/>
            <a:ext cx="8046157" cy="452596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Start Sprint</a:t>
            </a:r>
            <a:endParaRPr lang="en-US" dirty="0"/>
          </a:p>
        </p:txBody>
      </p:sp>
      <p:pic>
        <p:nvPicPr>
          <p:cNvPr id="4" name="Content Placeholder 3" descr="jira12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Sprint</a:t>
            </a:r>
            <a:endParaRPr lang="en-US" dirty="0"/>
          </a:p>
        </p:txBody>
      </p:sp>
      <p:pic>
        <p:nvPicPr>
          <p:cNvPr id="4" name="Content Placeholder 3" descr="jira14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Sprint stages</a:t>
            </a:r>
            <a:endParaRPr lang="en-US" dirty="0"/>
          </a:p>
        </p:txBody>
      </p:sp>
      <p:pic>
        <p:nvPicPr>
          <p:cNvPr id="4" name="Content Placeholder 3" descr="jira13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Sprint status</a:t>
            </a:r>
            <a:endParaRPr lang="en-US" dirty="0"/>
          </a:p>
        </p:txBody>
      </p:sp>
      <p:pic>
        <p:nvPicPr>
          <p:cNvPr id="4" name="Content Placeholder 3" descr="jira15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wnlo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52400"/>
            <a:ext cx="8839200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login</a:t>
            </a:r>
            <a:endParaRPr lang="en-US" dirty="0"/>
          </a:p>
        </p:txBody>
      </p:sp>
      <p:pic>
        <p:nvPicPr>
          <p:cNvPr id="4" name="Content Placeholder 3" descr="jira1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ira2.jp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 open a Empty Backlog</a:t>
            </a:r>
            <a:endParaRPr lang="en-US" dirty="0"/>
          </a:p>
        </p:txBody>
      </p:sp>
      <p:pic>
        <p:nvPicPr>
          <p:cNvPr id="6" name="Content Placeholder 5" descr="jira3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Home page an Epic</a:t>
            </a:r>
            <a:endParaRPr lang="en-US" dirty="0"/>
          </a:p>
        </p:txBody>
      </p:sp>
      <p:pic>
        <p:nvPicPr>
          <p:cNvPr id="5" name="Content Placeholder 4" descr="jira4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Login page an Story</a:t>
            </a:r>
            <a:endParaRPr lang="en-US" dirty="0"/>
          </a:p>
        </p:txBody>
      </p:sp>
      <p:pic>
        <p:nvPicPr>
          <p:cNvPr id="4" name="Content Placeholder 3" descr="jira5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4443" y="1600200"/>
            <a:ext cx="8046157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ira6.jp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725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Registerpage</a:t>
            </a:r>
            <a:r>
              <a:rPr lang="en-US" dirty="0" smtClean="0"/>
              <a:t> as Story </a:t>
            </a:r>
            <a:endParaRPr lang="en-US" dirty="0"/>
          </a:p>
        </p:txBody>
      </p:sp>
      <p:pic>
        <p:nvPicPr>
          <p:cNvPr id="4" name="Content Placeholder 3" descr="jira7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Contact page an Story</a:t>
            </a:r>
            <a:endParaRPr lang="en-US" dirty="0"/>
          </a:p>
        </p:txBody>
      </p:sp>
      <p:pic>
        <p:nvPicPr>
          <p:cNvPr id="4" name="Content Placeholder 3" descr="jira8.jp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72</Words>
  <Application>Microsoft Office PowerPoint</Application>
  <PresentationFormat>On-screen Show (4:3)</PresentationFormat>
  <Paragraphs>18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JIRA   </vt:lpstr>
      <vt:lpstr>Jira login</vt:lpstr>
      <vt:lpstr>Slide 3</vt:lpstr>
      <vt:lpstr>Its open a Empty Backlog</vt:lpstr>
      <vt:lpstr>Create a Home page an Epic</vt:lpstr>
      <vt:lpstr>Create a Login page an Story</vt:lpstr>
      <vt:lpstr>Slide 7</vt:lpstr>
      <vt:lpstr>Create a Registerpage as Story </vt:lpstr>
      <vt:lpstr>Create a Contact page an Story</vt:lpstr>
      <vt:lpstr>Slide 10</vt:lpstr>
      <vt:lpstr> Three storys in Backlog </vt:lpstr>
      <vt:lpstr>Three Storys in Scrum Sprint</vt:lpstr>
      <vt:lpstr>Can Start Sprint</vt:lpstr>
      <vt:lpstr>Scrum Sprint</vt:lpstr>
      <vt:lpstr>Scrum Sprint stages</vt:lpstr>
      <vt:lpstr>Scrum Sprint status</vt:lpstr>
      <vt:lpstr>Slide 17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JIRA</dc:title>
  <dc:creator>Raja Reddy</dc:creator>
  <cp:lastModifiedBy>Raja Reddy</cp:lastModifiedBy>
  <cp:revision>5</cp:revision>
  <dcterms:created xsi:type="dcterms:W3CDTF">2023-09-05T08:56:29Z</dcterms:created>
  <dcterms:modified xsi:type="dcterms:W3CDTF">2023-09-05T09:36:31Z</dcterms:modified>
</cp:coreProperties>
</file>